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626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86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8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63D4-0C7B-4F2B-A15E-B081C54D9F59}" type="datetimeFigureOut">
              <a:rPr lang="en-US" smtClean="0"/>
              <a:t>2014-07-10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F66AA-6E6C-4A82-8F88-164DE8A5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85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63D4-0C7B-4F2B-A15E-B081C54D9F59}" type="datetimeFigureOut">
              <a:rPr lang="en-US" smtClean="0"/>
              <a:t>2014-07-10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F66AA-6E6C-4A82-8F88-164DE8A5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65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63D4-0C7B-4F2B-A15E-B081C54D9F59}" type="datetimeFigureOut">
              <a:rPr lang="en-US" smtClean="0"/>
              <a:t>2014-07-10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F66AA-6E6C-4A82-8F88-164DE8A5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40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63D4-0C7B-4F2B-A15E-B081C54D9F59}" type="datetimeFigureOut">
              <a:rPr lang="en-US" smtClean="0"/>
              <a:t>2014-07-10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F66AA-6E6C-4A82-8F88-164DE8A5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83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63D4-0C7B-4F2B-A15E-B081C54D9F59}" type="datetimeFigureOut">
              <a:rPr lang="en-US" smtClean="0"/>
              <a:t>2014-07-10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F66AA-6E6C-4A82-8F88-164DE8A5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95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63D4-0C7B-4F2B-A15E-B081C54D9F59}" type="datetimeFigureOut">
              <a:rPr lang="en-US" smtClean="0"/>
              <a:t>2014-07-10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F66AA-6E6C-4A82-8F88-164DE8A5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72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63D4-0C7B-4F2B-A15E-B081C54D9F59}" type="datetimeFigureOut">
              <a:rPr lang="en-US" smtClean="0"/>
              <a:t>2014-07-10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F66AA-6E6C-4A82-8F88-164DE8A5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68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63D4-0C7B-4F2B-A15E-B081C54D9F59}" type="datetimeFigureOut">
              <a:rPr lang="en-US" smtClean="0"/>
              <a:t>2014-07-10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F66AA-6E6C-4A82-8F88-164DE8A5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39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63D4-0C7B-4F2B-A15E-B081C54D9F59}" type="datetimeFigureOut">
              <a:rPr lang="en-US" smtClean="0"/>
              <a:t>2014-07-10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F66AA-6E6C-4A82-8F88-164DE8A5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70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63D4-0C7B-4F2B-A15E-B081C54D9F59}" type="datetimeFigureOut">
              <a:rPr lang="en-US" smtClean="0"/>
              <a:t>2014-07-10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F66AA-6E6C-4A82-8F88-164DE8A5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3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163D4-0C7B-4F2B-A15E-B081C54D9F59}" type="datetimeFigureOut">
              <a:rPr lang="en-US" smtClean="0"/>
              <a:t>2014-07-10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F66AA-6E6C-4A82-8F88-164DE8A5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163D4-0C7B-4F2B-A15E-B081C54D9F59}" type="datetimeFigureOut">
              <a:rPr lang="en-US" smtClean="0"/>
              <a:t>2014-07-10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F66AA-6E6C-4A82-8F88-164DE8A5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9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SMB_present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2240.8786"/>
                    <p14:bmk name="Bookmark 2" time="3903.8973"/>
                    <p14:bmk name="Bookmark 3" time="4931.2948"/>
                    <p14:bmk name="Bookmark 6" time="11904.577"/>
                    <p14:bmk name="Bookmark 7" time="16032.6941"/>
                    <p14:bmk name="Bookmark 8" time="17123.7552"/>
                    <p14:bmk name="Bookmark 10" time="26940.4422"/>
                    <p14:bmk name="Bookmark 11" time="27977.1596"/>
                    <p14:bmk name="Bookmark 12" time="31309.9859"/>
                    <p14:bmk name="Bookmark 13" time="33174.3874"/>
                    <p14:bmk name="Bookmark 14" time="43248.2996"/>
                    <p14:bmk name="Bookmark 15" time="48997.2598"/>
                    <p14:bmk name="Bookmark 16" time="53000.2148"/>
                    <p14:bmk name="Bookmark 17" time="56871.5236"/>
                    <p14:bmk name="Bookmark 19" time="61916.0758"/>
                    <p14:bmk name="Bookmark 20" time="67859.46980000001"/>
                    <p14:bmk name="Bookmark 22" time="75809.3216"/>
                    <p14:bmk name="Bookmark 5" time="78911.7403"/>
                    <p14:bmk name="Bookmark 24" time="79983.9635"/>
                    <p14:bmk name="Bookmark 25" time="82027.40609999999"/>
                    <p14:bmk name="Bookmark 23" time="85977.7458"/>
                    <p14:bmk name="Bookmark 27" time="87467.3336"/>
                    <p14:bmk name="Bookmark 28" time="88925.5828"/>
                    <p14:bmk name="Bookmark 29" time="93553.9538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9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video>
                  <p:cMediaNode vol="80000">
                    <p:cTn id="2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" fill="hold">
                          <p:stCondLst>
                            <p:cond delay="0"/>
                          </p:stCondLst>
                          <p:childTnLst>
                            <p:par>
                              <p:cTn id="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"/>
                      </p:tgtEl>
                    </p:cond>
                  </p:nextCondLst>
                </p:seq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6"/>
                      </p:tgtEl>
                    </p:cond>
                  </p:nextCondLst>
                </p:seq>
                <p:seq concurrent="1" nextAc="seek">
                  <p:cTn id="1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" fill="hold">
                          <p:stCondLst>
                            <p:cond delay="0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7"/>
                      </p:tgtEl>
                    </p:cond>
                  </p:nextCondLst>
                </p:seq>
                <p:seq concurrent="1" nextAc="seek">
                  <p:cTn id="2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4" fill="hold">
                          <p:stCondLst>
                            <p:cond delay="0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8"/>
                      </p:tgtEl>
                    </p:cond>
                  </p:nextCondLst>
                </p:seq>
                <p:seq concurrent="1" nextAc="seek">
                  <p:cTn id="2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9" fill="hold">
                          <p:stCondLst>
                            <p:cond delay="0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0"/>
                      </p:tgtEl>
                    </p:cond>
                  </p:nextCondLst>
                </p:seq>
                <p:seq concurrent="1" nextAc="seek">
                  <p:cTn id="3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" fill="hold">
                          <p:stCondLst>
                            <p:cond delay="0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3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1"/>
                      </p:tgtEl>
                    </p:cond>
                  </p:nextCondLst>
                </p:seq>
                <p:seq concurrent="1" nextAc="seek">
                  <p:cTn id="3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9" fill="hold">
                          <p:stCondLst>
                            <p:cond delay="0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2"/>
                      </p:tgtEl>
                    </p:cond>
                  </p:nextCondLst>
                </p:seq>
                <p:seq concurrent="1" nextAc="seek">
                  <p:cTn id="4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4" fill="hold">
                          <p:stCondLst>
                            <p:cond delay="0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3"/>
                      </p:tgtEl>
                    </p:cond>
                  </p:nextCondLst>
                </p:seq>
                <p:seq concurrent="1" nextAc="seek">
                  <p:cTn id="4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4"/>
                      </p:tgtEl>
                    </p:cond>
                  </p:nextCondLst>
                </p:seq>
                <p:seq concurrent="1" nextAc="seek">
                  <p:cTn id="5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4" fill="hold">
                          <p:stCondLst>
                            <p:cond delay="0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5"/>
                      </p:tgtEl>
                    </p:cond>
                  </p:nextCondLst>
                </p:seq>
                <p:seq concurrent="1" nextAc="seek">
                  <p:cTn id="5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9" fill="hold">
                          <p:stCondLst>
                            <p:cond delay="0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6"/>
                      </p:tgtEl>
                    </p:cond>
                  </p:nextCondLst>
                </p:seq>
                <p:seq concurrent="1" nextAc="seek">
                  <p:cTn id="6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4" fill="hold">
                          <p:stCondLst>
                            <p:cond delay="0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7"/>
                      </p:tgtEl>
                    </p:cond>
                  </p:nextCondLst>
                </p:seq>
                <p:seq concurrent="1" nextAc="seek">
                  <p:cTn id="6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9" fill="hold">
                          <p:stCondLst>
                            <p:cond delay="0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9"/>
                      </p:tgtEl>
                    </p:cond>
                  </p:nextCondLst>
                </p:seq>
                <p:seq concurrent="1" nextAc="seek">
                  <p:cTn id="7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4" fill="hold">
                          <p:stCondLst>
                            <p:cond delay="0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0"/>
                      </p:tgtEl>
                    </p:cond>
                  </p:nextCondLst>
                </p:seq>
                <p:seq concurrent="1" nextAc="seek">
                  <p:cTn id="7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9" fill="hold">
                          <p:stCondLst>
                            <p:cond delay="0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8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2"/>
                      </p:tgtEl>
                    </p:cond>
                  </p:nextCondLst>
                </p:seq>
                <p:seq concurrent="1" nextAc="seek">
                  <p:cTn id="8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4" fill="hold">
                          <p:stCondLst>
                            <p:cond delay="0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8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4"/>
                      </p:tgtEl>
                    </p:cond>
                  </p:nextCondLst>
                </p:seq>
                <p:seq concurrent="1" nextAc="seek">
                  <p:cTn id="8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9" fill="hold">
                          <p:stCondLst>
                            <p:cond delay="0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9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5"/>
                      </p:tgtEl>
                    </p:cond>
                  </p:nextCondLst>
                </p:seq>
                <p:seq concurrent="1" nextAc="seek">
                  <p:cTn id="9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4" fill="hold">
                          <p:stCondLst>
                            <p:cond delay="0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9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7"/>
                      </p:tgtEl>
                    </p:cond>
                  </p:nextCondLst>
                </p:seq>
                <p:seq concurrent="1" nextAc="seek">
                  <p:cTn id="9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9" fill="hold">
                          <p:stCondLst>
                            <p:cond delay="0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8"/>
                      </p:tgtEl>
                    </p:cond>
                  </p:nextCondLst>
                </p:seq>
                <p:seq concurrent="1" nextAc="seek">
                  <p:cTn id="10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4" fill="hold">
                          <p:stCondLst>
                            <p:cond delay="0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9"/>
                      </p:tgtEl>
                    </p:cond>
                  </p:nextCondLst>
                </p:seq>
                <p:seq concurrent="1" nextAc="seek">
                  <p:cTn id="10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9" fill="hold">
                          <p:stCondLst>
                            <p:cond delay="0"/>
                          </p:stCondLst>
                          <p:childTnLst>
                            <p:par>
                              <p:cTn id="1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1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3"/>
                      </p:tgtEl>
                    </p:cond>
                  </p:nextCondLst>
                </p:seq>
                <p:seq concurrent="1" nextAc="seek">
                  <p:cTn id="113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4" fill="hold">
                          <p:stCondLst>
                            <p:cond delay="0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1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  <p:seq concurrent="1" nextAc="seek">
                  <p:cTn id="11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9" fill="hold">
                          <p:stCondLst>
                            <p:cond delay="0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5"/>
                      </p:tgtEl>
                    </p:cond>
                  </p:nextCondLst>
                </p:seq>
                <p:seq concurrent="1" nextAc="seek">
                  <p:cTn id="12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4" fill="hold">
                          <p:stCondLst>
                            <p:cond delay="0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3"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video>
                  <p:cMediaNode vol="80000">
                    <p:cTn id="2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113" restart="whenNotActive" fill="hold" evtFilter="cancelBubble" nodeType="interactiveSeq">
                    <p:stCondLst>
                      <p:cond evt="onClick" delay="0">
                        <p:tgtEl>
                          <p:spTgt spid="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4" fill="hold">
                          <p:stCondLst>
                            <p:cond delay="0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1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4-07-11-06h39m43s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691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77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4-07-11-06h40m01s20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4" y="39786"/>
            <a:ext cx="5933440" cy="333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vlcsnap-2014-07-11-06h40m07s1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958" y="39786"/>
            <a:ext cx="5933440" cy="333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vlcsnap-2014-07-11-06h40m16s94"/>
          <p:cNvPicPr>
            <a:picLocks noGrp="1" noChangeAspect="1"/>
          </p:cNvPicPr>
          <p:nvPr isPhoto="1"/>
        </p:nvPicPr>
        <p:blipFill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4" y="3480654"/>
            <a:ext cx="5933440" cy="333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vlcsnap-2014-07-11-06h40m22s175"/>
          <p:cNvPicPr>
            <a:picLocks noGrp="1" noChangeAspect="1"/>
          </p:cNvPicPr>
          <p:nvPr isPhoto="1"/>
        </p:nvPicPr>
        <p:blipFill>
          <a:blip r:embed="rId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958" y="3480654"/>
            <a:ext cx="5933440" cy="3337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124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4-07-11-06h40m28s2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396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4-07-11-06h40m42s1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824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4-07-11-06h41m03s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72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4-07-11-06h41m15s17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188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4-07-11-06h41m43s2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143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4-07-11-06h41m57s8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624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4-07-11-06h42m04s16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555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4-07-11-06h42m15s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211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4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4-07-11-06h42m22s8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590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4-07-11-06h42m30s16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35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4-07-11-06h38m23s2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170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4-07-11-06h38m38s1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08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4-07-11-06h38m52s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104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4-07-11-06h39m03s1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140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4-07-11-06h39m20s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510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4-07-11-06h39m28s1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36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csnap-2014-07-11-06h39m34s2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540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0</Words>
  <Application>Microsoft Office PowerPoint</Application>
  <PresentationFormat>Widescreen</PresentationFormat>
  <Paragraphs>0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Ben Siranosian</cp:lastModifiedBy>
  <cp:revision>13</cp:revision>
  <dcterms:created xsi:type="dcterms:W3CDTF">2014-07-10T20:21:40Z</dcterms:created>
  <dcterms:modified xsi:type="dcterms:W3CDTF">2014-07-11T10:50:24Z</dcterms:modified>
</cp:coreProperties>
</file>